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4" r:id="rId4"/>
    <p:sldId id="259" r:id="rId5"/>
    <p:sldId id="265" r:id="rId6"/>
    <p:sldId id="267" r:id="rId7"/>
    <p:sldId id="257" r:id="rId8"/>
    <p:sldId id="260" r:id="rId9"/>
    <p:sldId id="268" r:id="rId10"/>
    <p:sldId id="269" r:id="rId11"/>
    <p:sldId id="261" r:id="rId12"/>
    <p:sldId id="26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7"/>
    <p:restoredTop sz="94676"/>
  </p:normalViewPr>
  <p:slideViewPr>
    <p:cSldViewPr snapToGrid="0" snapToObjects="1">
      <p:cViewPr varScale="1">
        <p:scale>
          <a:sx n="90" d="100"/>
          <a:sy n="90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>
        <c:manualLayout>
          <c:xMode val="edge"/>
          <c:yMode val="edge"/>
          <c:x val="0.79573619546378871"/>
          <c:y val="0.440134039609397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Hodnoty osy Y</c:v>
                </c:pt>
              </c:strCache>
            </c:strRef>
          </c:tx>
          <c:spPr>
            <a:scene3d>
              <a:camera prst="orthographicFront"/>
              <a:lightRig rig="brightRoom" dir="t"/>
            </a:scene3d>
            <a:sp3d prstMaterial="flat">
              <a:bevelT w="0" h="0"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115-554D-9B1E-3863064105E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ED-C348-8968-70DBC1E2CBC5}"/>
              </c:ext>
            </c:extLst>
          </c:dPt>
          <c:dPt>
            <c:idx val="2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ED-C348-8968-70DBC1E2CB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List1!$A$2:$A$4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5-554D-9B1E-3863064105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1616926279206325"/>
          <c:y val="0.51150769901336401"/>
          <c:w val="0.13048978580391241"/>
          <c:h val="4.33022849114800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FA503-237E-3347-976C-7050BBEA85F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889AA-54F4-774E-8AB2-0FA1A135BF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82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37502-34DA-5F25-F4E8-DB60F0C87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1F571E-0D45-6B7B-5588-325AC341D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48146B-3436-B6E1-8A35-B8E4CC7E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A1E8-9BD0-CA49-8491-8802BF47D870}" type="datetime1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DF674D-2CB8-3E88-CB4D-E15727A8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66EB64-B7C3-5C55-FCEC-FFE23126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26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21DF5-DA81-2AC7-392C-AB492C1F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348DD4-1F5B-FD87-32FC-431BAEF34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AFBE9A-2740-FDDC-5B40-6C59AAE75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644F-5C93-764E-B7D8-368B9C693FC9}" type="datetime1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701ABA-C270-9BFE-7EA7-16ED3EE2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1731EB-3401-A3D2-B6C8-0A3347FE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047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263D063-5051-1647-FB8E-77E53320E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6ED17C-3E32-C7AD-7FDA-F20732BF7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7605EB-24AB-7BBA-A36F-CF7B35A4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F535-358E-194C-B446-D7574D1C7C67}" type="datetime1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B327B3-C740-1E8B-061F-8245A453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5B025C-4B01-7A64-3A6C-C5469E61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72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8EB48-0E53-E1B9-1832-3E115387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67F126-501F-5DBD-4196-FFBA88626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62FFE1-2CB7-9F89-7DCE-7CF46FF03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B11E-8AE6-C547-B6A3-01BD65A88C02}" type="datetime1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DA6511-C52F-89F9-98FC-6636A212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74E300-26E5-9283-E160-5875DA91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90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36A84-245D-0D8D-4601-E27939749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9FF4EA-4DD9-AB20-33A5-624AFB617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449D9F-451E-8FF0-4BAE-D1D373CF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46F4-C752-F24A-82BE-B81ED914B5A5}" type="datetime1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B574A1-D894-D75E-D4C3-B9D6FFAE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EB7D15-4565-B485-3B9C-D90A351F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82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C774A-7D16-7D0B-CE10-418CFD9B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8832CD-6E7D-58C1-EB32-A8C72C299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B0B1BA-8350-D08D-A2EE-44436510C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3E6614-D26F-BDED-A65F-FF96DD515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223F-B547-9747-A8FD-38D8DE6B9802}" type="datetime1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C480AF-D4DB-F841-C904-D8D49D0D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4B2EB0-E7BF-4C4A-D48B-1B1A7796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55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EE1E7-3B9C-A6F6-56CD-D76ECB1EA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286896-4E36-863C-50C0-95BA0FE5B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424C29-97D2-0D13-EDFC-929C20F47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0B7187-EAF0-96FF-4FCE-8A7DEEA72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6A8B51F-BA09-1816-203B-E3D2C5F55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8E1F71E-478E-FF19-1503-0EC05A69B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BD0E-87D0-8A41-B90B-B61EFF088A39}" type="datetime1">
              <a:rPr lang="cs-CZ" smtClean="0"/>
              <a:t>19.05.2022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2F3A8E6-9125-92DA-614F-29DFC4CF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35B612A-F704-80AB-222C-5503B452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05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72CE7-05B2-414D-A703-4E15DD53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AB119F-167C-A387-7491-FEB13DAB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2E58-C4E7-D847-8F57-CD4C0469EB5C}" type="datetime1">
              <a:rPr lang="cs-CZ" smtClean="0"/>
              <a:t>19.05.2022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927973-3FE1-5996-CD29-D79415B9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A5C4D2-ABAB-4538-700A-BBF52BE5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22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48ED530-C212-B860-37E5-CBF3B921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B408-3A75-FA4C-A2D7-CD42C7E95E90}" type="datetime1">
              <a:rPr lang="cs-CZ" smtClean="0"/>
              <a:t>19.05.2022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6EA43A2-1BD8-7D06-38FE-2470958B7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1E93307-9462-AACE-A3EC-64C47337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37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808D9-3DAD-0B88-7888-45AFD10C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CE81F-3A5C-3834-C4E9-162ACF86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FFA198-16A0-AB70-6C04-DBBA20A91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C1ADDA-6F70-661B-ED52-DA801A02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AE84-04AB-2E4C-87E6-78C6F4E5E2A3}" type="datetime1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E52CC2-06F6-FB80-1D31-2F0619DB8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389D9C-A4B7-EBEF-99A5-1045D63F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84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FEA5D-7852-381F-E687-7CCB913D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441C22-E0F1-A9D4-F1EE-30D7A92A4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1ADED9-0D93-CDD1-E0C4-DE77D3CB7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B879B3-0495-2D17-2362-631BA00E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A491-3D42-0D4C-9FF2-74B1F091C3EB}" type="datetime1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6EF4BB-80CE-D87E-9B31-924C9686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Pernerka 2022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EA15CD-357D-43FF-2017-1E42BB4D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36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F3DF8B2-5555-80F7-C6CF-16DE5C01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8E2DB4-62F0-0DD5-7217-9DC654800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789C58-D401-C1B2-254E-105F376D7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F5E08-E5AD-9743-8BD5-38E25D5F8E61}" type="datetime1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AC07EC-31F0-9ADE-619E-6B99E3C83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Pernerka 2022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E8663A-F265-5969-8B73-CBC5D9563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4C548-5483-9E4A-B7D6-30CF525CC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43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klipart&#10;&#10;Popis byl vytvořen automaticky">
            <a:extLst>
              <a:ext uri="{FF2B5EF4-FFF2-40B4-BE49-F238E27FC236}">
                <a16:creationId xmlns:a16="http://schemas.microsoft.com/office/drawing/2014/main" id="{C9BBE533-2CDD-AA8E-95CE-12983014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324" y="2303269"/>
            <a:ext cx="7733352" cy="196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99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6864ED07-C7C8-F8D6-7DA3-E52079CC0966}"/>
              </a:ext>
            </a:extLst>
          </p:cNvPr>
          <p:cNvSpPr txBox="1">
            <a:spLocks/>
          </p:cNvSpPr>
          <p:nvPr/>
        </p:nvSpPr>
        <p:spPr>
          <a:xfrm>
            <a:off x="6096000" y="10414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r>
              <a:rPr lang="cs-CZ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endParaRPr lang="cs-CZ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239EFE09-36C8-7D1D-ED04-851AB8458517}"/>
              </a:ext>
            </a:extLst>
          </p:cNvPr>
          <p:cNvSpPr txBox="1">
            <a:spLocks/>
          </p:cNvSpPr>
          <p:nvPr/>
        </p:nvSpPr>
        <p:spPr>
          <a:xfrm>
            <a:off x="6117020" y="2747550"/>
            <a:ext cx="4887310" cy="2387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amet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consectetur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adipiscing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elit, sed do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eiusmod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tempor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incididunt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labore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et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magna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aliqua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 Ut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enim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ad minim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veniam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quis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nostrud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exercitation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ullamco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laboris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nisi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aliquip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ex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commodo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consequat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Duis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aute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irure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in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reprehenderit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in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voluptate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velit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esse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cillum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eu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fugiat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nulla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pariatur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D80700C-C5FE-5FD7-5411-038EFE928415}"/>
              </a:ext>
            </a:extLst>
          </p:cNvPr>
          <p:cNvSpPr/>
          <p:nvPr/>
        </p:nvSpPr>
        <p:spPr>
          <a:xfrm>
            <a:off x="720603" y="653270"/>
            <a:ext cx="2623097" cy="2623097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25FF31E-41A5-B088-2011-5077C5B28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50" y="833686"/>
            <a:ext cx="2234967" cy="2234967"/>
          </a:xfrm>
          <a:prstGeom prst="rect">
            <a:avLst/>
          </a:prstGeom>
        </p:spPr>
      </p:pic>
      <p:sp>
        <p:nvSpPr>
          <p:cNvPr id="8" name="Zástupný symbol pro číslo snímku 12">
            <a:extLst>
              <a:ext uri="{FF2B5EF4-FFF2-40B4-BE49-F238E27FC236}">
                <a16:creationId xmlns:a16="http://schemas.microsoft.com/office/drawing/2014/main" id="{012681AD-98F3-FDEC-EB3F-57EBE9F9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154" y="6356350"/>
            <a:ext cx="2743200" cy="365125"/>
          </a:xfrm>
        </p:spPr>
        <p:txBody>
          <a:bodyPr/>
          <a:lstStyle/>
          <a:p>
            <a:fld id="{DAE4C548-5483-9E4A-B7D6-30CF525CCEB8}" type="slidenum">
              <a:rPr lang="cs-CZ" sz="1050" smtClean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10</a:t>
            </a:fld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Zástupný symbol pro zápatí 13">
            <a:extLst>
              <a:ext uri="{FF2B5EF4-FFF2-40B4-BE49-F238E27FC236}">
                <a16:creationId xmlns:a16="http://schemas.microsoft.com/office/drawing/2014/main" id="{DDBBA2EC-EFDC-ADE9-79DA-57134C165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646" y="6356350"/>
            <a:ext cx="4114800" cy="365125"/>
          </a:xfrm>
        </p:spPr>
        <p:txBody>
          <a:bodyPr/>
          <a:lstStyle/>
          <a:p>
            <a:pPr algn="l"/>
            <a:r>
              <a:rPr lang="cs-CZ" sz="105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pernerka.cz</a:t>
            </a:r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8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B0EF81C7-CF57-7F67-8220-BC4739DF9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2" b="869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41B136C1-613E-C7DF-27D1-1C4B24DFB11A}"/>
              </a:ext>
            </a:extLst>
          </p:cNvPr>
          <p:cNvSpPr/>
          <p:nvPr/>
        </p:nvSpPr>
        <p:spPr>
          <a:xfrm>
            <a:off x="11093672" y="451944"/>
            <a:ext cx="693682" cy="6936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2B7219E-DAEA-9AA3-313F-2523A7D7CD6A}"/>
              </a:ext>
            </a:extLst>
          </p:cNvPr>
          <p:cNvSpPr txBox="1">
            <a:spLocks/>
          </p:cNvSpPr>
          <p:nvPr/>
        </p:nvSpPr>
        <p:spPr>
          <a:xfrm>
            <a:off x="11227679" y="154586"/>
            <a:ext cx="1623848" cy="135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010D1CB0-5D34-E28E-CD8F-077C2FF37B97}"/>
              </a:ext>
            </a:extLst>
          </p:cNvPr>
          <p:cNvSpPr txBox="1">
            <a:spLocks/>
          </p:cNvSpPr>
          <p:nvPr/>
        </p:nvSpPr>
        <p:spPr>
          <a:xfrm>
            <a:off x="7513582" y="666584"/>
            <a:ext cx="3486807" cy="87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600" dirty="0">
                <a:latin typeface="Segoe UI Light" panose="020B0502040204020203" pitchFamily="34" charset="0"/>
                <a:ea typeface="Open Sans Light" panose="020B0306030504020204" pitchFamily="34" charset="0"/>
                <a:cs typeface="Segoe UI Light" panose="020B0502040204020203" pitchFamily="34" charset="0"/>
              </a:rPr>
              <a:t>Název kapitoly</a:t>
            </a: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BA5874A1-612B-4614-15D8-7180FAA08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154" y="6356350"/>
            <a:ext cx="2743200" cy="365125"/>
          </a:xfrm>
        </p:spPr>
        <p:txBody>
          <a:bodyPr/>
          <a:lstStyle/>
          <a:p>
            <a:fld id="{DAE4C548-5483-9E4A-B7D6-30CF525CCEB8}" type="slidenum">
              <a:rPr lang="cs-CZ" sz="1050" smtClean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11</a:t>
            </a:fld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Zástupný symbol pro zápatí 13">
            <a:extLst>
              <a:ext uri="{FF2B5EF4-FFF2-40B4-BE49-F238E27FC236}">
                <a16:creationId xmlns:a16="http://schemas.microsoft.com/office/drawing/2014/main" id="{7FAA6DD2-89F1-639E-65A7-91A45B41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646" y="6356350"/>
            <a:ext cx="4114800" cy="365125"/>
          </a:xfrm>
        </p:spPr>
        <p:txBody>
          <a:bodyPr/>
          <a:lstStyle/>
          <a:p>
            <a:pPr algn="l"/>
            <a:r>
              <a:rPr lang="cs-CZ" sz="105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pernerka.cz</a:t>
            </a:r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95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09554-60A1-7B8F-8AF9-0A10B39B6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83" y="1327079"/>
            <a:ext cx="11955438" cy="2387600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Segoe UI" panose="020B0502040204020203" pitchFamily="34" charset="0"/>
                <a:ea typeface="Open Sans Semibold" panose="020B0606030504020204" pitchFamily="34" charset="0"/>
                <a:cs typeface="Segoe UI" panose="020B0502040204020203" pitchFamily="34" charset="0"/>
              </a:rPr>
              <a:t>Děkujeme za pozornost!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B2315F3-27A8-C487-D3ED-D68ADF004E57}"/>
              </a:ext>
            </a:extLst>
          </p:cNvPr>
          <p:cNvSpPr txBox="1">
            <a:spLocks/>
          </p:cNvSpPr>
          <p:nvPr/>
        </p:nvSpPr>
        <p:spPr>
          <a:xfrm>
            <a:off x="109183" y="4083926"/>
            <a:ext cx="1195543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err="1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pernerka</a:t>
            </a:r>
            <a:r>
              <a:rPr lang="cs-CZ" sz="14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15871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ál 6">
            <a:extLst>
              <a:ext uri="{FF2B5EF4-FFF2-40B4-BE49-F238E27FC236}">
                <a16:creationId xmlns:a16="http://schemas.microsoft.com/office/drawing/2014/main" id="{54F3C645-4074-8539-74F1-82C773625A9C}"/>
              </a:ext>
            </a:extLst>
          </p:cNvPr>
          <p:cNvSpPr/>
          <p:nvPr/>
        </p:nvSpPr>
        <p:spPr>
          <a:xfrm>
            <a:off x="3338062" y="730746"/>
            <a:ext cx="5396507" cy="53965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D3E2358C-D17A-7B0B-3A50-FA1F6BB51439}"/>
              </a:ext>
            </a:extLst>
          </p:cNvPr>
          <p:cNvSpPr txBox="1">
            <a:spLocks/>
          </p:cNvSpPr>
          <p:nvPr/>
        </p:nvSpPr>
        <p:spPr>
          <a:xfrm>
            <a:off x="3965783" y="2146163"/>
            <a:ext cx="4141064" cy="25656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err="1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endParaRPr lang="cs-CZ" b="1" dirty="0">
              <a:solidFill>
                <a:schemeClr val="bg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algn="ctr"/>
            <a:r>
              <a:rPr lang="cs-CZ" b="1" dirty="0" err="1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r>
              <a:rPr lang="cs-CZ" b="1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endParaRPr lang="cs-CZ" b="1" dirty="0">
              <a:solidFill>
                <a:schemeClr val="bg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230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ál 6">
            <a:extLst>
              <a:ext uri="{FF2B5EF4-FFF2-40B4-BE49-F238E27FC236}">
                <a16:creationId xmlns:a16="http://schemas.microsoft.com/office/drawing/2014/main" id="{54F3C645-4074-8539-74F1-82C773625A9C}"/>
              </a:ext>
            </a:extLst>
          </p:cNvPr>
          <p:cNvSpPr/>
          <p:nvPr/>
        </p:nvSpPr>
        <p:spPr>
          <a:xfrm>
            <a:off x="3397746" y="730746"/>
            <a:ext cx="5396507" cy="5396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D3E2358C-D17A-7B0B-3A50-FA1F6BB51439}"/>
              </a:ext>
            </a:extLst>
          </p:cNvPr>
          <p:cNvSpPr txBox="1">
            <a:spLocks/>
          </p:cNvSpPr>
          <p:nvPr/>
        </p:nvSpPr>
        <p:spPr>
          <a:xfrm>
            <a:off x="4025467" y="2146163"/>
            <a:ext cx="4141064" cy="25656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endParaRPr lang="cs-CZ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algn="ctr"/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r>
              <a:rPr lang="cs-CZ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endParaRPr lang="cs-CZ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0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B8CBA81-6AAE-3287-017D-C63C8A0CF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47" name="Nadpis 1">
            <a:extLst>
              <a:ext uri="{FF2B5EF4-FFF2-40B4-BE49-F238E27FC236}">
                <a16:creationId xmlns:a16="http://schemas.microsoft.com/office/drawing/2014/main" id="{7C1527C2-B122-BE9A-1E4A-E9E43A947910}"/>
              </a:ext>
            </a:extLst>
          </p:cNvPr>
          <p:cNvSpPr txBox="1">
            <a:spLocks/>
          </p:cNvSpPr>
          <p:nvPr/>
        </p:nvSpPr>
        <p:spPr>
          <a:xfrm>
            <a:off x="2309534" y="2232571"/>
            <a:ext cx="734947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Předělový slide</a:t>
            </a:r>
          </a:p>
        </p:txBody>
      </p:sp>
    </p:spTree>
    <p:extLst>
      <p:ext uri="{BB962C8B-B14F-4D97-AF65-F5344CB8AC3E}">
        <p14:creationId xmlns:p14="http://schemas.microsoft.com/office/powerpoint/2010/main" val="362892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A8017A94-F8BA-45A1-34FA-AF364F25C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42480"/>
              </p:ext>
            </p:extLst>
          </p:nvPr>
        </p:nvGraphicFramePr>
        <p:xfrm>
          <a:off x="838200" y="354542"/>
          <a:ext cx="9902982" cy="6001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Nadpis 1">
            <a:extLst>
              <a:ext uri="{FF2B5EF4-FFF2-40B4-BE49-F238E27FC236}">
                <a16:creationId xmlns:a16="http://schemas.microsoft.com/office/drawing/2014/main" id="{02B34828-7471-C5E7-0665-5C0ED3E39D4D}"/>
              </a:ext>
            </a:extLst>
          </p:cNvPr>
          <p:cNvSpPr txBox="1">
            <a:spLocks/>
          </p:cNvSpPr>
          <p:nvPr/>
        </p:nvSpPr>
        <p:spPr>
          <a:xfrm>
            <a:off x="11227679" y="154586"/>
            <a:ext cx="1623848" cy="135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F47CAAD-F2A4-7294-4069-0C711D83730D}"/>
              </a:ext>
            </a:extLst>
          </p:cNvPr>
          <p:cNvSpPr/>
          <p:nvPr/>
        </p:nvSpPr>
        <p:spPr>
          <a:xfrm>
            <a:off x="11081673" y="479240"/>
            <a:ext cx="693682" cy="6936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Podnadpis 2">
            <a:extLst>
              <a:ext uri="{FF2B5EF4-FFF2-40B4-BE49-F238E27FC236}">
                <a16:creationId xmlns:a16="http://schemas.microsoft.com/office/drawing/2014/main" id="{46791F5B-CA91-0FF5-8DA8-BCD25C81A5AD}"/>
              </a:ext>
            </a:extLst>
          </p:cNvPr>
          <p:cNvSpPr txBox="1">
            <a:spLocks/>
          </p:cNvSpPr>
          <p:nvPr/>
        </p:nvSpPr>
        <p:spPr>
          <a:xfrm>
            <a:off x="7501583" y="693880"/>
            <a:ext cx="3486807" cy="87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600" dirty="0">
                <a:latin typeface="Segoe UI Light" panose="020B0502040204020203" pitchFamily="34" charset="0"/>
                <a:ea typeface="Open Sans Light" panose="020B0306030504020204" pitchFamily="34" charset="0"/>
                <a:cs typeface="Segoe UI Light" panose="020B0502040204020203" pitchFamily="34" charset="0"/>
              </a:rPr>
              <a:t>Název kapitoly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B3568300-EF4D-3444-8991-44D224B2F487}"/>
              </a:ext>
            </a:extLst>
          </p:cNvPr>
          <p:cNvSpPr txBox="1">
            <a:spLocks/>
          </p:cNvSpPr>
          <p:nvPr/>
        </p:nvSpPr>
        <p:spPr>
          <a:xfrm>
            <a:off x="11215680" y="181882"/>
            <a:ext cx="1623848" cy="135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</a:p>
        </p:txBody>
      </p:sp>
      <p:sp>
        <p:nvSpPr>
          <p:cNvPr id="9" name="Zástupný symbol pro číslo snímku 12">
            <a:extLst>
              <a:ext uri="{FF2B5EF4-FFF2-40B4-BE49-F238E27FC236}">
                <a16:creationId xmlns:a16="http://schemas.microsoft.com/office/drawing/2014/main" id="{C7827AD7-DC0E-B6FB-3F9E-65370E7B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154" y="6356350"/>
            <a:ext cx="2743200" cy="365125"/>
          </a:xfrm>
        </p:spPr>
        <p:txBody>
          <a:bodyPr/>
          <a:lstStyle/>
          <a:p>
            <a:fld id="{DAE4C548-5483-9E4A-B7D6-30CF525CCEB8}" type="slidenum">
              <a:rPr lang="cs-CZ" sz="1050" smtClean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5</a:t>
            </a:fld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Zástupný symbol pro zápatí 13">
            <a:extLst>
              <a:ext uri="{FF2B5EF4-FFF2-40B4-BE49-F238E27FC236}">
                <a16:creationId xmlns:a16="http://schemas.microsoft.com/office/drawing/2014/main" id="{1E58480B-DD95-B041-9495-A32A72767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646" y="6356350"/>
            <a:ext cx="4114800" cy="365125"/>
          </a:xfrm>
        </p:spPr>
        <p:txBody>
          <a:bodyPr/>
          <a:lstStyle/>
          <a:p>
            <a:pPr algn="l"/>
            <a:r>
              <a:rPr lang="cs-CZ" sz="105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pernerka.cz</a:t>
            </a:r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5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74897E97-6649-E8E7-734D-73E543B37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7825"/>
              </p:ext>
            </p:extLst>
          </p:nvPr>
        </p:nvGraphicFramePr>
        <p:xfrm>
          <a:off x="1290154" y="1506043"/>
          <a:ext cx="9803515" cy="37186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8083">
                  <a:extLst>
                    <a:ext uri="{9D8B030D-6E8A-4147-A177-3AD203B41FA5}">
                      <a16:colId xmlns:a16="http://schemas.microsoft.com/office/drawing/2014/main" val="4146414589"/>
                    </a:ext>
                  </a:extLst>
                </a:gridCol>
                <a:gridCol w="748179">
                  <a:extLst>
                    <a:ext uri="{9D8B030D-6E8A-4147-A177-3AD203B41FA5}">
                      <a16:colId xmlns:a16="http://schemas.microsoft.com/office/drawing/2014/main" val="1891340296"/>
                    </a:ext>
                  </a:extLst>
                </a:gridCol>
                <a:gridCol w="748179">
                  <a:extLst>
                    <a:ext uri="{9D8B030D-6E8A-4147-A177-3AD203B41FA5}">
                      <a16:colId xmlns:a16="http://schemas.microsoft.com/office/drawing/2014/main" val="150334466"/>
                    </a:ext>
                  </a:extLst>
                </a:gridCol>
                <a:gridCol w="748179">
                  <a:extLst>
                    <a:ext uri="{9D8B030D-6E8A-4147-A177-3AD203B41FA5}">
                      <a16:colId xmlns:a16="http://schemas.microsoft.com/office/drawing/2014/main" val="346242650"/>
                    </a:ext>
                  </a:extLst>
                </a:gridCol>
                <a:gridCol w="748179">
                  <a:extLst>
                    <a:ext uri="{9D8B030D-6E8A-4147-A177-3AD203B41FA5}">
                      <a16:colId xmlns:a16="http://schemas.microsoft.com/office/drawing/2014/main" val="2973555544"/>
                    </a:ext>
                  </a:extLst>
                </a:gridCol>
                <a:gridCol w="748179">
                  <a:extLst>
                    <a:ext uri="{9D8B030D-6E8A-4147-A177-3AD203B41FA5}">
                      <a16:colId xmlns:a16="http://schemas.microsoft.com/office/drawing/2014/main" val="79707648"/>
                    </a:ext>
                  </a:extLst>
                </a:gridCol>
                <a:gridCol w="748179">
                  <a:extLst>
                    <a:ext uri="{9D8B030D-6E8A-4147-A177-3AD203B41FA5}">
                      <a16:colId xmlns:a16="http://schemas.microsoft.com/office/drawing/2014/main" val="4065811468"/>
                    </a:ext>
                  </a:extLst>
                </a:gridCol>
                <a:gridCol w="748179">
                  <a:extLst>
                    <a:ext uri="{9D8B030D-6E8A-4147-A177-3AD203B41FA5}">
                      <a16:colId xmlns:a16="http://schemas.microsoft.com/office/drawing/2014/main" val="949767283"/>
                    </a:ext>
                  </a:extLst>
                </a:gridCol>
                <a:gridCol w="748179">
                  <a:extLst>
                    <a:ext uri="{9D8B030D-6E8A-4147-A177-3AD203B41FA5}">
                      <a16:colId xmlns:a16="http://schemas.microsoft.com/office/drawing/2014/main" val="327371694"/>
                    </a:ext>
                  </a:extLst>
                </a:gridCol>
              </a:tblGrid>
              <a:tr h="531231">
                <a:tc>
                  <a:txBody>
                    <a:bodyPr/>
                    <a:lstStyle/>
                    <a:p>
                      <a:pPr lvl="1"/>
                      <a:r>
                        <a:rPr lang="cs-CZ" b="1" i="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Lorem</a:t>
                      </a:r>
                      <a:r>
                        <a:rPr lang="cs-CZ" b="1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b="1" i="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sit</a:t>
                      </a:r>
                      <a:endParaRPr lang="cs-CZ" b="1" i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b="0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b="0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b="0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b="0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b="0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b="0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b="0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b="0" i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cs-CZ" b="0" i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5740140"/>
                  </a:ext>
                </a:extLst>
              </a:tr>
              <a:tr h="531231">
                <a:tc>
                  <a:txBody>
                    <a:bodyPr/>
                    <a:lstStyle/>
                    <a:p>
                      <a:pPr lvl="1"/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Lorem</a:t>
                      </a:r>
                      <a:r>
                        <a:rPr lang="cs-CZ" b="0" i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sit</a:t>
                      </a:r>
                      <a:endParaRPr lang="cs-CZ" b="0" i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696600"/>
                  </a:ext>
                </a:extLst>
              </a:tr>
              <a:tr h="531231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Lorem</a:t>
                      </a:r>
                      <a:r>
                        <a:rPr lang="cs-CZ" b="0" i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sit</a:t>
                      </a:r>
                      <a:endParaRPr lang="cs-CZ" b="0" i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566869"/>
                  </a:ext>
                </a:extLst>
              </a:tr>
              <a:tr h="531231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Lorem</a:t>
                      </a:r>
                      <a:r>
                        <a:rPr lang="cs-CZ" b="0" i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sit</a:t>
                      </a:r>
                      <a:endParaRPr lang="cs-CZ" b="0" i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96305"/>
                  </a:ext>
                </a:extLst>
              </a:tr>
              <a:tr h="531231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Lorem</a:t>
                      </a:r>
                      <a:r>
                        <a:rPr lang="cs-CZ" b="0" i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sit</a:t>
                      </a:r>
                      <a:endParaRPr lang="cs-CZ" b="0" i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207142"/>
                  </a:ext>
                </a:extLst>
              </a:tr>
              <a:tr h="531231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Lorem</a:t>
                      </a:r>
                      <a:r>
                        <a:rPr lang="cs-CZ" b="0" i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sit</a:t>
                      </a:r>
                      <a:endParaRPr lang="cs-CZ" b="0" i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247272"/>
                  </a:ext>
                </a:extLst>
              </a:tr>
              <a:tr h="531231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Lorem</a:t>
                      </a:r>
                      <a:r>
                        <a:rPr lang="cs-CZ" b="0" i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cs-CZ" b="0" i="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sit</a:t>
                      </a:r>
                      <a:endParaRPr lang="cs-CZ" b="0" i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endParaRPr lang="cs-CZ" b="0" i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4389192"/>
                  </a:ext>
                </a:extLst>
              </a:tr>
            </a:tbl>
          </a:graphicData>
        </a:graphic>
      </p:graphicFrame>
      <p:sp>
        <p:nvSpPr>
          <p:cNvPr id="7" name="Ovál 6">
            <a:extLst>
              <a:ext uri="{FF2B5EF4-FFF2-40B4-BE49-F238E27FC236}">
                <a16:creationId xmlns:a16="http://schemas.microsoft.com/office/drawing/2014/main" id="{267976AD-BCCF-E298-8E50-693C1ECAFD59}"/>
              </a:ext>
            </a:extLst>
          </p:cNvPr>
          <p:cNvSpPr/>
          <p:nvPr/>
        </p:nvSpPr>
        <p:spPr>
          <a:xfrm>
            <a:off x="11093672" y="451944"/>
            <a:ext cx="693682" cy="6936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1C7DCCFE-2E2E-8BE4-8FA2-4DA3CBB9EB91}"/>
              </a:ext>
            </a:extLst>
          </p:cNvPr>
          <p:cNvSpPr txBox="1">
            <a:spLocks/>
          </p:cNvSpPr>
          <p:nvPr/>
        </p:nvSpPr>
        <p:spPr>
          <a:xfrm>
            <a:off x="7513582" y="666584"/>
            <a:ext cx="3486807" cy="87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600" dirty="0">
                <a:latin typeface="Segoe UI Light" panose="020B0502040204020203" pitchFamily="34" charset="0"/>
                <a:ea typeface="Open Sans Light" panose="020B0306030504020204" pitchFamily="34" charset="0"/>
                <a:cs typeface="Segoe UI Light" panose="020B0502040204020203" pitchFamily="34" charset="0"/>
              </a:rPr>
              <a:t>Název kapitoly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17E3714-7350-7E88-C926-F975945D09D0}"/>
              </a:ext>
            </a:extLst>
          </p:cNvPr>
          <p:cNvSpPr txBox="1">
            <a:spLocks/>
          </p:cNvSpPr>
          <p:nvPr/>
        </p:nvSpPr>
        <p:spPr>
          <a:xfrm>
            <a:off x="11227679" y="154586"/>
            <a:ext cx="1623848" cy="135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83B1EBBD-D32D-C32E-DA1B-66DDAAD20AE1}"/>
              </a:ext>
            </a:extLst>
          </p:cNvPr>
          <p:cNvSpPr/>
          <p:nvPr/>
        </p:nvSpPr>
        <p:spPr>
          <a:xfrm>
            <a:off x="5349922" y="2167838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C2D2A809-ED14-F008-28FE-BD1FB09E5823}"/>
              </a:ext>
            </a:extLst>
          </p:cNvPr>
          <p:cNvSpPr/>
          <p:nvPr/>
        </p:nvSpPr>
        <p:spPr>
          <a:xfrm>
            <a:off x="6864823" y="2167838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7368CB5D-2CDC-28CB-B59B-E6BCE43662BF}"/>
              </a:ext>
            </a:extLst>
          </p:cNvPr>
          <p:cNvSpPr/>
          <p:nvPr/>
        </p:nvSpPr>
        <p:spPr>
          <a:xfrm>
            <a:off x="9089409" y="2686453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906E5E69-9BD1-4A84-07FA-CEAF14D6F07C}"/>
              </a:ext>
            </a:extLst>
          </p:cNvPr>
          <p:cNvSpPr/>
          <p:nvPr/>
        </p:nvSpPr>
        <p:spPr>
          <a:xfrm>
            <a:off x="7588155" y="3232364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96898F10-01E2-FA5D-648A-E00D162D8E24}"/>
              </a:ext>
            </a:extLst>
          </p:cNvPr>
          <p:cNvSpPr/>
          <p:nvPr/>
        </p:nvSpPr>
        <p:spPr>
          <a:xfrm>
            <a:off x="10590662" y="4296889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AE422D09-64BB-0816-4D61-023D9FDA5D81}"/>
              </a:ext>
            </a:extLst>
          </p:cNvPr>
          <p:cNvSpPr/>
          <p:nvPr/>
        </p:nvSpPr>
        <p:spPr>
          <a:xfrm>
            <a:off x="6100548" y="3764626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B845D8-BED9-9239-12AE-A63CA341B4E2}"/>
              </a:ext>
            </a:extLst>
          </p:cNvPr>
          <p:cNvSpPr/>
          <p:nvPr/>
        </p:nvSpPr>
        <p:spPr>
          <a:xfrm>
            <a:off x="8325133" y="4283241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34339470-5087-0E48-9E3F-9BF80569B62D}"/>
              </a:ext>
            </a:extLst>
          </p:cNvPr>
          <p:cNvSpPr/>
          <p:nvPr/>
        </p:nvSpPr>
        <p:spPr>
          <a:xfrm>
            <a:off x="9089408" y="4815504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22E34039-2D3B-C5B5-1F47-BE1F0753D541}"/>
              </a:ext>
            </a:extLst>
          </p:cNvPr>
          <p:cNvSpPr/>
          <p:nvPr/>
        </p:nvSpPr>
        <p:spPr>
          <a:xfrm>
            <a:off x="7574506" y="4829151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3181FC55-E331-8C15-D682-76DB96AD615A}"/>
              </a:ext>
            </a:extLst>
          </p:cNvPr>
          <p:cNvSpPr/>
          <p:nvPr/>
        </p:nvSpPr>
        <p:spPr>
          <a:xfrm>
            <a:off x="5336273" y="4815503"/>
            <a:ext cx="261464" cy="261464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ástupný symbol pro číslo snímku 12">
            <a:extLst>
              <a:ext uri="{FF2B5EF4-FFF2-40B4-BE49-F238E27FC236}">
                <a16:creationId xmlns:a16="http://schemas.microsoft.com/office/drawing/2014/main" id="{13CB93A4-40F9-E2FD-6D5C-E39CBF55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154" y="6356350"/>
            <a:ext cx="2743200" cy="365125"/>
          </a:xfrm>
        </p:spPr>
        <p:txBody>
          <a:bodyPr/>
          <a:lstStyle/>
          <a:p>
            <a:fld id="{DAE4C548-5483-9E4A-B7D6-30CF525CCEB8}" type="slidenum">
              <a:rPr lang="cs-CZ" sz="1050" smtClean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6</a:t>
            </a:fld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Zástupný symbol pro zápatí 13">
            <a:extLst>
              <a:ext uri="{FF2B5EF4-FFF2-40B4-BE49-F238E27FC236}">
                <a16:creationId xmlns:a16="http://schemas.microsoft.com/office/drawing/2014/main" id="{40E59FC8-59EC-4CFD-9C13-55CB5147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646" y="6356350"/>
            <a:ext cx="4114800" cy="365125"/>
          </a:xfrm>
        </p:spPr>
        <p:txBody>
          <a:bodyPr/>
          <a:lstStyle/>
          <a:p>
            <a:pPr algn="l"/>
            <a:r>
              <a:rPr lang="cs-CZ" sz="105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pernerka.cz</a:t>
            </a:r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92B7219E-DAEA-9AA3-313F-2523A7D7CD6A}"/>
              </a:ext>
            </a:extLst>
          </p:cNvPr>
          <p:cNvSpPr txBox="1">
            <a:spLocks/>
          </p:cNvSpPr>
          <p:nvPr/>
        </p:nvSpPr>
        <p:spPr>
          <a:xfrm>
            <a:off x="11227679" y="154586"/>
            <a:ext cx="1623848" cy="135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6864ED07-C7C8-F8D6-7DA3-E52079CC0966}"/>
              </a:ext>
            </a:extLst>
          </p:cNvPr>
          <p:cNvSpPr txBox="1">
            <a:spLocks/>
          </p:cNvSpPr>
          <p:nvPr/>
        </p:nvSpPr>
        <p:spPr>
          <a:xfrm>
            <a:off x="150298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r>
              <a:rPr lang="cs-CZ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endParaRPr lang="cs-CZ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239EFE09-36C8-7D1D-ED04-851AB8458517}"/>
              </a:ext>
            </a:extLst>
          </p:cNvPr>
          <p:cNvSpPr txBox="1">
            <a:spLocks/>
          </p:cNvSpPr>
          <p:nvPr/>
        </p:nvSpPr>
        <p:spPr>
          <a:xfrm>
            <a:off x="1524000" y="282851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amet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consectetur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adipiscing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elit, sed do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eiusmod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tempor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incididunt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labore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et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magna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aliqua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 Ut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enim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ad minim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veniam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quis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nostrud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exercitation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ullamco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laboris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nisi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aliquip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ex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commodo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consequat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Duis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aute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irure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in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reprehenderit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in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voluptate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velit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esse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cillum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eu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fugiat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nulla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pariatur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C92A0FE-0513-22D5-7E2D-F96B165CCB97}"/>
              </a:ext>
            </a:extLst>
          </p:cNvPr>
          <p:cNvSpPr/>
          <p:nvPr/>
        </p:nvSpPr>
        <p:spPr>
          <a:xfrm>
            <a:off x="11093672" y="451944"/>
            <a:ext cx="693682" cy="6936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0F68F4E9-2B9F-EF5F-BAFC-A1A92620D853}"/>
              </a:ext>
            </a:extLst>
          </p:cNvPr>
          <p:cNvSpPr txBox="1">
            <a:spLocks/>
          </p:cNvSpPr>
          <p:nvPr/>
        </p:nvSpPr>
        <p:spPr>
          <a:xfrm>
            <a:off x="7513582" y="666584"/>
            <a:ext cx="3486807" cy="87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600" dirty="0">
                <a:latin typeface="Segoe UI Light" panose="020B0502040204020203" pitchFamily="34" charset="0"/>
                <a:ea typeface="Open Sans Light" panose="020B0306030504020204" pitchFamily="34" charset="0"/>
                <a:cs typeface="Segoe UI Light" panose="020B0502040204020203" pitchFamily="34" charset="0"/>
              </a:rPr>
              <a:t>Název kapitoly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0B049DF4-C1C7-7C95-BCDC-47FC37425627}"/>
              </a:ext>
            </a:extLst>
          </p:cNvPr>
          <p:cNvSpPr txBox="1">
            <a:spLocks/>
          </p:cNvSpPr>
          <p:nvPr/>
        </p:nvSpPr>
        <p:spPr>
          <a:xfrm>
            <a:off x="11227679" y="154586"/>
            <a:ext cx="1623848" cy="135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</a:p>
        </p:txBody>
      </p:sp>
      <p:sp>
        <p:nvSpPr>
          <p:cNvPr id="12" name="Zástupný symbol pro číslo snímku 12">
            <a:extLst>
              <a:ext uri="{FF2B5EF4-FFF2-40B4-BE49-F238E27FC236}">
                <a16:creationId xmlns:a16="http://schemas.microsoft.com/office/drawing/2014/main" id="{EA43FBC8-F0C2-3C3E-9FFD-19078607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154" y="6356350"/>
            <a:ext cx="2743200" cy="365125"/>
          </a:xfrm>
        </p:spPr>
        <p:txBody>
          <a:bodyPr/>
          <a:lstStyle/>
          <a:p>
            <a:fld id="{DAE4C548-5483-9E4A-B7D6-30CF525CCEB8}" type="slidenum">
              <a:rPr lang="cs-CZ" sz="1050" smtClean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7</a:t>
            </a:fld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Zástupný symbol pro zápatí 13">
            <a:extLst>
              <a:ext uri="{FF2B5EF4-FFF2-40B4-BE49-F238E27FC236}">
                <a16:creationId xmlns:a16="http://schemas.microsoft.com/office/drawing/2014/main" id="{DB4F8FE0-7475-8633-D228-DAB682C0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646" y="6356350"/>
            <a:ext cx="4114800" cy="365125"/>
          </a:xfrm>
        </p:spPr>
        <p:txBody>
          <a:bodyPr/>
          <a:lstStyle/>
          <a:p>
            <a:pPr algn="l"/>
            <a:r>
              <a:rPr lang="cs-CZ" sz="105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pernerka.cz</a:t>
            </a:r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81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>
            <a:extLst>
              <a:ext uri="{FF2B5EF4-FFF2-40B4-BE49-F238E27FC236}">
                <a16:creationId xmlns:a16="http://schemas.microsoft.com/office/drawing/2014/main" id="{41B136C1-613E-C7DF-27D1-1C4B24DFB11A}"/>
              </a:ext>
            </a:extLst>
          </p:cNvPr>
          <p:cNvSpPr/>
          <p:nvPr/>
        </p:nvSpPr>
        <p:spPr>
          <a:xfrm>
            <a:off x="11093672" y="451944"/>
            <a:ext cx="693682" cy="6936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2B7219E-DAEA-9AA3-313F-2523A7D7CD6A}"/>
              </a:ext>
            </a:extLst>
          </p:cNvPr>
          <p:cNvSpPr txBox="1">
            <a:spLocks/>
          </p:cNvSpPr>
          <p:nvPr/>
        </p:nvSpPr>
        <p:spPr>
          <a:xfrm>
            <a:off x="11227679" y="154586"/>
            <a:ext cx="1623848" cy="135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010D1CB0-5D34-E28E-CD8F-077C2FF37B97}"/>
              </a:ext>
            </a:extLst>
          </p:cNvPr>
          <p:cNvSpPr txBox="1">
            <a:spLocks/>
          </p:cNvSpPr>
          <p:nvPr/>
        </p:nvSpPr>
        <p:spPr>
          <a:xfrm>
            <a:off x="7513582" y="666584"/>
            <a:ext cx="3486807" cy="87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600" dirty="0">
                <a:latin typeface="Segoe UI Light" panose="020B0502040204020203" pitchFamily="34" charset="0"/>
                <a:ea typeface="Open Sans Light" panose="020B0306030504020204" pitchFamily="34" charset="0"/>
                <a:cs typeface="Segoe UI Light" panose="020B0502040204020203" pitchFamily="34" charset="0"/>
              </a:rPr>
              <a:t>Název kapitoly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6864ED07-C7C8-F8D6-7DA3-E52079CC0966}"/>
              </a:ext>
            </a:extLst>
          </p:cNvPr>
          <p:cNvSpPr txBox="1">
            <a:spLocks/>
          </p:cNvSpPr>
          <p:nvPr/>
        </p:nvSpPr>
        <p:spPr>
          <a:xfrm>
            <a:off x="1502980" y="88062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r>
              <a:rPr lang="cs-CZ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endParaRPr lang="cs-CZ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239EFE09-36C8-7D1D-ED04-851AB8458517}"/>
              </a:ext>
            </a:extLst>
          </p:cNvPr>
          <p:cNvSpPr txBox="1">
            <a:spLocks/>
          </p:cNvSpPr>
          <p:nvPr/>
        </p:nvSpPr>
        <p:spPr>
          <a:xfrm>
            <a:off x="1524000" y="2586775"/>
            <a:ext cx="4887310" cy="2387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amet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consectetur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adipiscing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elit, sed do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eiusmod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tempor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incididunt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labore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et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magna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aliqua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 Ut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enim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ad minim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veniam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quis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nostrud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exercitation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ullamco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laboris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nisi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aliquip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ex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commodo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consequat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Duis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aute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irure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in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reprehenderit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in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voluptate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velit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esse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cillum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eu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fugiat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nulla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pariatur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C10DEEBB-9CA6-1D5F-437E-ECB1D52B2F06}"/>
              </a:ext>
            </a:extLst>
          </p:cNvPr>
          <p:cNvSpPr>
            <a:spLocks noChangeAspect="1"/>
          </p:cNvSpPr>
          <p:nvPr/>
        </p:nvSpPr>
        <p:spPr>
          <a:xfrm>
            <a:off x="7183831" y="1573987"/>
            <a:ext cx="4104000" cy="4104000"/>
          </a:xfrm>
          <a:prstGeom prst="ellipse">
            <a:avLst/>
          </a:prstGeom>
          <a:blipFill dpi="0" rotWithShape="1">
            <a:blip r:embed="rId2"/>
            <a:srcRect/>
            <a:stretch>
              <a:fillRect t="-7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Zástupný symbol pro číslo snímku 12">
            <a:extLst>
              <a:ext uri="{FF2B5EF4-FFF2-40B4-BE49-F238E27FC236}">
                <a16:creationId xmlns:a16="http://schemas.microsoft.com/office/drawing/2014/main" id="{595EFECB-2857-80D8-4912-C0409285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154" y="6356350"/>
            <a:ext cx="2743200" cy="365125"/>
          </a:xfrm>
        </p:spPr>
        <p:txBody>
          <a:bodyPr/>
          <a:lstStyle/>
          <a:p>
            <a:fld id="{DAE4C548-5483-9E4A-B7D6-30CF525CCEB8}" type="slidenum">
              <a:rPr lang="cs-CZ" sz="1050" smtClean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8</a:t>
            </a:fld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Zástupný symbol pro zápatí 13">
            <a:extLst>
              <a:ext uri="{FF2B5EF4-FFF2-40B4-BE49-F238E27FC236}">
                <a16:creationId xmlns:a16="http://schemas.microsoft.com/office/drawing/2014/main" id="{3695111B-79E4-9814-1E57-6401886A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646" y="6356350"/>
            <a:ext cx="4114800" cy="365125"/>
          </a:xfrm>
        </p:spPr>
        <p:txBody>
          <a:bodyPr/>
          <a:lstStyle/>
          <a:p>
            <a:pPr algn="l"/>
            <a:r>
              <a:rPr lang="cs-CZ" sz="105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pernerka.cz</a:t>
            </a:r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2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6864ED07-C7C8-F8D6-7DA3-E52079CC0966}"/>
              </a:ext>
            </a:extLst>
          </p:cNvPr>
          <p:cNvSpPr txBox="1">
            <a:spLocks/>
          </p:cNvSpPr>
          <p:nvPr/>
        </p:nvSpPr>
        <p:spPr>
          <a:xfrm>
            <a:off x="6096000" y="10414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r>
              <a:rPr lang="cs-CZ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b="1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endParaRPr lang="cs-CZ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239EFE09-36C8-7D1D-ED04-851AB8458517}"/>
              </a:ext>
            </a:extLst>
          </p:cNvPr>
          <p:cNvSpPr txBox="1">
            <a:spLocks/>
          </p:cNvSpPr>
          <p:nvPr/>
        </p:nvSpPr>
        <p:spPr>
          <a:xfrm>
            <a:off x="6117020" y="2747550"/>
            <a:ext cx="4887310" cy="2387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Lorem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ipsum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amet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consectetur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adipiscing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elit, sed do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eiusmod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tempor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incididunt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labore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et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magna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aliqua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 Ut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enim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ad minim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veniam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quis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nostrud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exercitation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ullamco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laboris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nisi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aliquip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ex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commodo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consequat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Duis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aute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irure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in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reprehenderit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in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voluptate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velit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esse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cillum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dolore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eu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fugiat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nulla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pariatur</a:t>
            </a:r>
            <a:r>
              <a:rPr lang="cs-CZ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D80700C-C5FE-5FD7-5411-038EFE928415}"/>
              </a:ext>
            </a:extLst>
          </p:cNvPr>
          <p:cNvSpPr/>
          <p:nvPr/>
        </p:nvSpPr>
        <p:spPr>
          <a:xfrm>
            <a:off x="693309" y="4082344"/>
            <a:ext cx="945287" cy="945287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E439666D-2BB0-C42C-51EC-E84F0FB4751E}"/>
              </a:ext>
            </a:extLst>
          </p:cNvPr>
          <p:cNvSpPr/>
          <p:nvPr/>
        </p:nvSpPr>
        <p:spPr>
          <a:xfrm>
            <a:off x="2290097" y="4082344"/>
            <a:ext cx="945287" cy="945287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E9C0E0C7-F561-D469-0EB7-73BEA4616482}"/>
              </a:ext>
            </a:extLst>
          </p:cNvPr>
          <p:cNvSpPr/>
          <p:nvPr/>
        </p:nvSpPr>
        <p:spPr>
          <a:xfrm>
            <a:off x="3873237" y="4082344"/>
            <a:ext cx="945287" cy="945287"/>
          </a:xfrm>
          <a:prstGeom prst="ellipse">
            <a:avLst/>
          </a:prstGeom>
          <a:solidFill>
            <a:srgbClr val="E3A33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číslo snímku 12">
            <a:extLst>
              <a:ext uri="{FF2B5EF4-FFF2-40B4-BE49-F238E27FC236}">
                <a16:creationId xmlns:a16="http://schemas.microsoft.com/office/drawing/2014/main" id="{89009CEA-2E41-DE2B-1835-0A36BCE2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154" y="6356350"/>
            <a:ext cx="2743200" cy="365125"/>
          </a:xfrm>
        </p:spPr>
        <p:txBody>
          <a:bodyPr/>
          <a:lstStyle/>
          <a:p>
            <a:fld id="{DAE4C548-5483-9E4A-B7D6-30CF525CCEB8}" type="slidenum">
              <a:rPr lang="cs-CZ" sz="1050" smtClean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9</a:t>
            </a:fld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Zástupný symbol pro zápatí 13">
            <a:extLst>
              <a:ext uri="{FF2B5EF4-FFF2-40B4-BE49-F238E27FC236}">
                <a16:creationId xmlns:a16="http://schemas.microsoft.com/office/drawing/2014/main" id="{1AEF16D6-DC68-51C4-4274-BECD61C4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646" y="6356350"/>
            <a:ext cx="4114800" cy="365125"/>
          </a:xfrm>
        </p:spPr>
        <p:txBody>
          <a:bodyPr/>
          <a:lstStyle/>
          <a:p>
            <a:pPr algn="l"/>
            <a:r>
              <a:rPr lang="cs-CZ" sz="105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pernerka.cz</a:t>
            </a:r>
            <a:endParaRPr lang="cs-CZ" sz="105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344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323</Words>
  <Application>Microsoft Macintosh PowerPoint</Application>
  <PresentationFormat>Širokoúhlá obrazovka</PresentationFormat>
  <Paragraphs>56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Open Sans Light</vt:lpstr>
      <vt:lpstr>Segoe UI</vt:lpstr>
      <vt:lpstr>Segoe UI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Martina Podoláčková</dc:creator>
  <cp:lastModifiedBy>Martina Podoláčková</cp:lastModifiedBy>
  <cp:revision>10</cp:revision>
  <dcterms:created xsi:type="dcterms:W3CDTF">2022-05-18T11:25:42Z</dcterms:created>
  <dcterms:modified xsi:type="dcterms:W3CDTF">2022-05-19T09:10:02Z</dcterms:modified>
</cp:coreProperties>
</file>